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7" r:id="rId4"/>
    <p:sldId id="260" r:id="rId5"/>
    <p:sldId id="262" r:id="rId6"/>
    <p:sldId id="263" r:id="rId7"/>
    <p:sldId id="258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45B05-DA38-BC40-8A83-CE1E6FE7C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5798" y="1171399"/>
            <a:ext cx="8720404" cy="3206552"/>
          </a:xfrm>
        </p:spPr>
        <p:txBody>
          <a:bodyPr/>
          <a:lstStyle/>
          <a:p>
            <a:r>
              <a:rPr lang="en-US"/>
              <a:t>नागार्जुन विरचित कविता   ‘कालिदास’</a:t>
            </a:r>
          </a:p>
        </p:txBody>
      </p:sp>
    </p:spTree>
    <p:extLst>
      <p:ext uri="{BB962C8B-B14F-4D97-AF65-F5344CB8AC3E}">
        <p14:creationId xmlns:p14="http://schemas.microsoft.com/office/powerpoint/2010/main" val="1644455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9183D95-CFFD-D340-B9DE-67567CBB5B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7537" y="642494"/>
            <a:ext cx="10376926" cy="557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789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4F305C83-76CC-ED4E-9AC1-EC85357C76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5590" y="508789"/>
            <a:ext cx="10589907" cy="5750497"/>
          </a:xfrm>
        </p:spPr>
      </p:pic>
    </p:spTree>
    <p:extLst>
      <p:ext uri="{BB962C8B-B14F-4D97-AF65-F5344CB8AC3E}">
        <p14:creationId xmlns:p14="http://schemas.microsoft.com/office/powerpoint/2010/main" val="3540152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FA169-573E-DA46-94FF-5A99BE6C1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373" y="248479"/>
            <a:ext cx="4709253" cy="550201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800"/>
          </a:p>
          <a:p>
            <a:pPr marL="0" indent="0">
              <a:buNone/>
            </a:pPr>
            <a:r>
              <a:rPr lang="hi-IN" sz="2800" b="0" i="0">
                <a:solidFill>
                  <a:srgbClr val="333333"/>
                </a:solidFill>
                <a:effectLst/>
                <a:latin typeface="Helvetica Neue"/>
              </a:rPr>
              <a:t>कालिदास! सच-सच बतलाना</a:t>
            </a:r>
            <a:br>
              <a:rPr lang="hi-IN" sz="2800"/>
            </a:br>
            <a:r>
              <a:rPr lang="hi-IN" sz="2800" b="0" i="0">
                <a:solidFill>
                  <a:srgbClr val="333333"/>
                </a:solidFill>
                <a:effectLst/>
                <a:latin typeface="Helvetica Neue"/>
              </a:rPr>
              <a:t>इन्दुमती के मृत्युशोक से</a:t>
            </a:r>
            <a:br>
              <a:rPr lang="hi-IN" sz="2800"/>
            </a:br>
            <a:r>
              <a:rPr lang="hi-IN" sz="2800" b="0" i="0">
                <a:solidFill>
                  <a:srgbClr val="333333"/>
                </a:solidFill>
                <a:effectLst/>
                <a:latin typeface="Helvetica Neue"/>
              </a:rPr>
              <a:t>अज रोया या तुम रोये थे?</a:t>
            </a:r>
            <a:br>
              <a:rPr lang="hi-IN" sz="2800"/>
            </a:br>
            <a:r>
              <a:rPr lang="hi-IN" sz="2800" b="0" i="0">
                <a:solidFill>
                  <a:srgbClr val="333333"/>
                </a:solidFill>
                <a:effectLst/>
                <a:latin typeface="Helvetica Neue"/>
              </a:rPr>
              <a:t>कालिदास! सच-सच बतलाना!</a:t>
            </a:r>
            <a:br>
              <a:rPr lang="hi-IN" sz="2800"/>
            </a:br>
            <a:r>
              <a:rPr lang="hi-IN" sz="2800" b="0" i="0">
                <a:solidFill>
                  <a:srgbClr val="333333"/>
                </a:solidFill>
                <a:effectLst/>
                <a:latin typeface="Helvetica Neue"/>
              </a:rPr>
              <a:t>शिवजी की तीसरी आँख से</a:t>
            </a:r>
            <a:br>
              <a:rPr lang="hi-IN" sz="2800"/>
            </a:br>
            <a:r>
              <a:rPr lang="hi-IN" sz="2800" b="0" i="0">
                <a:solidFill>
                  <a:srgbClr val="333333"/>
                </a:solidFill>
                <a:effectLst/>
                <a:latin typeface="Helvetica Neue"/>
              </a:rPr>
              <a:t>निकली हुई महाज्वाला में</a:t>
            </a:r>
            <a:br>
              <a:rPr lang="hi-IN" sz="2800"/>
            </a:br>
            <a:r>
              <a:rPr lang="hi-IN" sz="2800" b="0" i="0">
                <a:solidFill>
                  <a:srgbClr val="333333"/>
                </a:solidFill>
                <a:effectLst/>
                <a:latin typeface="Helvetica Neue"/>
              </a:rPr>
              <a:t>घृत-मिश्रित सूखी </a:t>
            </a:r>
            <a:r>
              <a:rPr lang="en-US" sz="2800" b="0" i="0">
                <a:solidFill>
                  <a:srgbClr val="333333"/>
                </a:solidFill>
                <a:effectLst/>
                <a:latin typeface="Helvetica Neue"/>
              </a:rPr>
              <a:t>समिधा-सम</a:t>
            </a:r>
            <a:br>
              <a:rPr lang="hi-IN" sz="2800"/>
            </a:br>
            <a:r>
              <a:rPr lang="hi-IN" sz="2800" b="0" i="0">
                <a:solidFill>
                  <a:srgbClr val="333333"/>
                </a:solidFill>
                <a:effectLst/>
                <a:latin typeface="Helvetica Neue"/>
              </a:rPr>
              <a:t>कामदेव जब भस्म हो गया</a:t>
            </a:r>
            <a:br>
              <a:rPr lang="hi-IN" sz="2800"/>
            </a:br>
            <a:r>
              <a:rPr lang="hi-IN" sz="2800" b="0" i="0">
                <a:solidFill>
                  <a:srgbClr val="333333"/>
                </a:solidFill>
                <a:effectLst/>
                <a:latin typeface="Helvetica Neue"/>
              </a:rPr>
              <a:t>रति का क्रंदन सुन आँसू से</a:t>
            </a:r>
            <a:br>
              <a:rPr lang="hi-IN" sz="2800"/>
            </a:br>
            <a:r>
              <a:rPr lang="hi-IN" sz="2800" b="0" i="0">
                <a:solidFill>
                  <a:srgbClr val="333333"/>
                </a:solidFill>
                <a:effectLst/>
                <a:latin typeface="Helvetica Neue"/>
              </a:rPr>
              <a:t>तुमने ही तो दृग धोये थे</a:t>
            </a:r>
            <a:br>
              <a:rPr lang="hi-IN" sz="2800"/>
            </a:br>
            <a:r>
              <a:rPr lang="hi-IN" sz="2800" b="0" i="0">
                <a:solidFill>
                  <a:srgbClr val="333333"/>
                </a:solidFill>
                <a:effectLst/>
                <a:latin typeface="Helvetica Neue"/>
              </a:rPr>
              <a:t>कालिदास! सच-सच बतलाना</a:t>
            </a:r>
            <a:br>
              <a:rPr lang="hi-IN" sz="2800"/>
            </a:br>
            <a:r>
              <a:rPr lang="hi-IN" sz="2800" b="0" i="0">
                <a:solidFill>
                  <a:srgbClr val="333333"/>
                </a:solidFill>
                <a:effectLst/>
                <a:latin typeface="Helvetica Neue"/>
              </a:rPr>
              <a:t>रति रोयी या तुम रोये थे?</a:t>
            </a:r>
            <a:br>
              <a:rPr lang="hi-IN" sz="2800"/>
            </a:b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4236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7FB39AB-DC16-1540-928A-CB64295E3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8506" y="764076"/>
            <a:ext cx="4017301" cy="53298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/>
              <a:t>वर्षा ऋतु की स्निग्ध भूमिका
प्रथम दिवस आषाढ़ मास का
देख गगन में श्याम घन-घटा
विधुर यक्ष का मन जब उचटा,
खड़े-खड़े तब हाथ जोड़कर
चित्रकूट के सुभग शिखर पर
उस बेचारे ने भेजा था
जिनके ही द्वारा संदेशा,</a:t>
            </a:r>
          </a:p>
        </p:txBody>
      </p:sp>
    </p:spTree>
    <p:extLst>
      <p:ext uri="{BB962C8B-B14F-4D97-AF65-F5344CB8AC3E}">
        <p14:creationId xmlns:p14="http://schemas.microsoft.com/office/powerpoint/2010/main" val="2725487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4302395-9861-4A44-9E80-F199A4E70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8323" y="709963"/>
            <a:ext cx="4697422" cy="43495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/>
              <a:t>उन पुष्करावर्त मेघों का
साथी बनकर उड़नेवाले –
कालिदास! सच-सच बतलाना
पर पीड़ा से पूर-पूर हो
थक-थक कर औ चूर-चूर हो
अमल-धवल गिरि के शिखरों पर
प्रियवर! तुम कब तक सोये थे?
रोया यक्ष कि तुम रोये थे?
कालिदास! सच-सच बतलाना |</a:t>
            </a:r>
          </a:p>
        </p:txBody>
      </p:sp>
    </p:spTree>
    <p:extLst>
      <p:ext uri="{BB962C8B-B14F-4D97-AF65-F5344CB8AC3E}">
        <p14:creationId xmlns:p14="http://schemas.microsoft.com/office/powerpoint/2010/main" val="1679170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2B564D6A-C62B-7544-A487-1D1BB4DB7F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7050" y="816429"/>
            <a:ext cx="9844472" cy="5058910"/>
          </a:xfrm>
        </p:spPr>
      </p:pic>
    </p:spTree>
    <p:extLst>
      <p:ext uri="{BB962C8B-B14F-4D97-AF65-F5344CB8AC3E}">
        <p14:creationId xmlns:p14="http://schemas.microsoft.com/office/powerpoint/2010/main" val="3196822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7E796E11-7BDB-B04F-AC57-1A4C3558F1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1491" y="603447"/>
            <a:ext cx="8211615" cy="5691336"/>
          </a:xfrm>
        </p:spPr>
      </p:pic>
    </p:spTree>
    <p:extLst>
      <p:ext uri="{BB962C8B-B14F-4D97-AF65-F5344CB8AC3E}">
        <p14:creationId xmlns:p14="http://schemas.microsoft.com/office/powerpoint/2010/main" val="1213848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693A1D-7E34-6B40-980B-0B8FDE988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8261" y="2685932"/>
            <a:ext cx="6258336" cy="3189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/>
              <a:t>धन्यवाद</a:t>
            </a:r>
          </a:p>
        </p:txBody>
      </p:sp>
    </p:spTree>
    <p:extLst>
      <p:ext uri="{BB962C8B-B14F-4D97-AF65-F5344CB8AC3E}">
        <p14:creationId xmlns:p14="http://schemas.microsoft.com/office/powerpoint/2010/main" val="17325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</Words>
  <Application>Microsoft Office PowerPoint</Application>
  <PresentationFormat>Widescreen</PresentationFormat>
  <Paragraphs>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Garamond</vt:lpstr>
      <vt:lpstr>Helvetica Neue</vt:lpstr>
      <vt:lpstr>Organic</vt:lpstr>
      <vt:lpstr>नागार्जुन विरचित कविता   ‘कालिदास’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नागार्जुन विरचित कविता   ‘कालिदास’</dc:title>
  <dc:creator>Jai Chand</dc:creator>
  <cp:lastModifiedBy>Jai Chand</cp:lastModifiedBy>
  <cp:revision>3</cp:revision>
  <dcterms:created xsi:type="dcterms:W3CDTF">2022-07-26T15:29:23Z</dcterms:created>
  <dcterms:modified xsi:type="dcterms:W3CDTF">2022-07-27T05:31:47Z</dcterms:modified>
</cp:coreProperties>
</file>